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307" r:id="rId14"/>
    <p:sldId id="311" r:id="rId15"/>
    <p:sldId id="310" r:id="rId16"/>
    <p:sldId id="309" r:id="rId17"/>
    <p:sldId id="308" r:id="rId18"/>
    <p:sldId id="312" r:id="rId19"/>
    <p:sldId id="313" r:id="rId20"/>
    <p:sldId id="314" r:id="rId21"/>
    <p:sldId id="291" r:id="rId22"/>
    <p:sldId id="303" r:id="rId23"/>
    <p:sldId id="292" r:id="rId24"/>
    <p:sldId id="306" r:id="rId25"/>
    <p:sldId id="315" r:id="rId26"/>
    <p:sldId id="305" r:id="rId27"/>
    <p:sldId id="273" r:id="rId28"/>
    <p:sldId id="316" r:id="rId29"/>
    <p:sldId id="317" r:id="rId30"/>
    <p:sldId id="318" r:id="rId31"/>
    <p:sldId id="319" r:id="rId32"/>
    <p:sldId id="301" r:id="rId33"/>
    <p:sldId id="275" r:id="rId34"/>
    <p:sldId id="302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66785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7/3/2014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s\figures\distribution\polyomino\fig_sampling_polyomino_dist.png" TargetMode="External"/><Relationship Id="rId13" Type="http://schemas.openxmlformats.org/officeDocument/2006/relationships/image" Target="file:///C:\Users\Florent\Documents\GitHub\talks\figures\distribution\results-bnot\fig_sampling_results_bnot_means.png" TargetMode="External"/><Relationship Id="rId3" Type="http://schemas.openxmlformats.org/officeDocument/2006/relationships/image" Target="file:///C:\Users\Florent\Documents\GitHub\talks\figures\distribution\penrose\fig_sampling_penrose_fft.png" TargetMode="External"/><Relationship Id="rId7" Type="http://schemas.openxmlformats.org/officeDocument/2006/relationships/image" Target="file:///C:\Users\Florent\Documents\GitHub\talks\figures\distribution\recursive-wang-tiles\fig_sampling_rwt_means.png" TargetMode="External"/><Relationship Id="rId12" Type="http://schemas.openxmlformats.org/officeDocument/2006/relationships/image" Target="file:///C:\Users\Florent\Documents\GitHub\talks\figures\distribution\results-bnot\fig_sampling_results_bnot_fft.png" TargetMode="External"/><Relationship Id="rId2" Type="http://schemas.openxmlformats.org/officeDocument/2006/relationships/image" Target="file:///C:\Users\Florent\Documents\GitHub\talks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cursive-wang-tiles\fig_sampling_rwt_fft.png" TargetMode="External"/><Relationship Id="rId11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cursive-wang-tiles\fig_sampling_rwt_dist.png" TargetMode="External"/><Relationship Id="rId10" Type="http://schemas.openxmlformats.org/officeDocument/2006/relationships/image" Target="file:///C:\Users\Florent\Documents\GitHub\talks\figures\distribution\polyomino\fig_sampling_polyomino_means.png" TargetMode="External"/><Relationship Id="rId4" Type="http://schemas.openxmlformats.org/officeDocument/2006/relationships/image" Target="file:///C:\Users\Florent\Documents\GitHub\talks\figures\distribution\penrose\fig_sampling_penrose_means.png" TargetMode="External"/><Relationship Id="rId9" Type="http://schemas.openxmlformats.org/officeDocument/2006/relationships/image" Target="file:///C:\Users\Florent\Documents\GitHub\talks\figures\distribution\polyomino\fig_sampling_polyomino_fft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2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 smtClean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Adrien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 smtClean="0"/>
              <a:t> 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LIRIS</a:t>
            </a: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are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1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</a:t>
            </a:r>
            <a:r>
              <a:rPr lang="en-US" sz="2000" dirty="0" err="1" smtClean="0"/>
              <a:t>localy</a:t>
            </a:r>
            <a:r>
              <a:rPr lang="en-US" sz="2000" dirty="0" smtClean="0"/>
              <a:t>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548632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31158"/>
            <a:chOff x="495815" y="2564904"/>
            <a:chExt cx="4748952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548631"/>
              <a:ext cx="2945823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331158"/>
            <a:chOff x="495815" y="2564904"/>
            <a:chExt cx="4748951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22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fr-FR" sz="2400" b="1" dirty="0" err="1" smtClean="0">
                <a:solidFill>
                  <a:srgbClr val="0070C0"/>
                </a:solidFill>
              </a:rPr>
              <a:t>forest</a:t>
            </a:r>
            <a:r>
              <a:rPr lang="fr-FR" sz="2400" b="1" dirty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94886"/>
              </p:ext>
            </p:extLst>
          </p:nvPr>
        </p:nvGraphicFramePr>
        <p:xfrm>
          <a:off x="863588" y="2204863"/>
          <a:ext cx="7416824" cy="360040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76084"/>
                <a:gridCol w="1360185"/>
                <a:gridCol w="1360185"/>
                <a:gridCol w="1360185"/>
                <a:gridCol w="1360185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157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4880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BNOT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65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10738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Penrose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0.730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4.550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11.8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80.40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Wang </a:t>
                      </a:r>
                      <a:r>
                        <a:rPr lang="fr-FR" dirty="0" err="1" smtClean="0"/>
                        <a:t>Tiles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3.42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Polyominoes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0.254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18.9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19.60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9.28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dirty="0" err="1" smtClean="0"/>
              <a:t>tile</a:t>
            </a:r>
            <a:r>
              <a:rPr lang="fr-FR" sz="2400" dirty="0" err="1" smtClean="0"/>
              <a:t>-based</a:t>
            </a:r>
            <a:r>
              <a:rPr lang="fr-FR" sz="2400" dirty="0" smtClean="0"/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8" name="Groupe 7"/>
          <p:cNvGrpSpPr/>
          <p:nvPr/>
        </p:nvGrpSpPr>
        <p:grpSpPr>
          <a:xfrm>
            <a:off x="211658" y="2061088"/>
            <a:ext cx="4140444" cy="2015984"/>
            <a:chOff x="323528" y="1989080"/>
            <a:chExt cx="4436225" cy="21600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2599753" y="1989080"/>
              <a:ext cx="2160000" cy="861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599753" y="2908928"/>
              <a:ext cx="2160000" cy="1240152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4748162" y="2060848"/>
            <a:ext cx="4140444" cy="2015984"/>
            <a:chOff x="323528" y="1989080"/>
            <a:chExt cx="4436225" cy="216000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2601161" y="1989080"/>
              <a:ext cx="2157183" cy="861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599753" y="2918151"/>
              <a:ext cx="2160000" cy="1221706"/>
            </a:xfrm>
            <a:prstGeom prst="rect">
              <a:avLst/>
            </a:prstGeom>
          </p:spPr>
        </p:pic>
      </p:grpSp>
      <p:grpSp>
        <p:nvGrpSpPr>
          <p:cNvPr id="15" name="Groupe 14"/>
          <p:cNvGrpSpPr/>
          <p:nvPr/>
        </p:nvGrpSpPr>
        <p:grpSpPr>
          <a:xfrm>
            <a:off x="211658" y="4365344"/>
            <a:ext cx="4140442" cy="2015984"/>
            <a:chOff x="323528" y="1989080"/>
            <a:chExt cx="4436224" cy="216000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8"/>
            <a:stretch>
              <a:fillRect/>
            </a:stretch>
          </p:blipFill>
          <p:spPr>
            <a:xfrm>
              <a:off x="2599753" y="1989080"/>
              <a:ext cx="2159999" cy="861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link="rId9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link="rId10"/>
            <a:stretch>
              <a:fillRect/>
            </a:stretch>
          </p:blipFill>
          <p:spPr>
            <a:xfrm>
              <a:off x="2599753" y="2908928"/>
              <a:ext cx="2159999" cy="1240152"/>
            </a:xfrm>
            <a:prstGeom prst="rect">
              <a:avLst/>
            </a:prstGeom>
          </p:spPr>
        </p:pic>
      </p:grpSp>
      <p:grpSp>
        <p:nvGrpSpPr>
          <p:cNvPr id="19" name="Groupe 18"/>
          <p:cNvGrpSpPr/>
          <p:nvPr/>
        </p:nvGrpSpPr>
        <p:grpSpPr>
          <a:xfrm>
            <a:off x="4748115" y="4365104"/>
            <a:ext cx="4139128" cy="2015984"/>
            <a:chOff x="323528" y="1989080"/>
            <a:chExt cx="4434816" cy="2160000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link="rId11"/>
            <a:stretch>
              <a:fillRect/>
            </a:stretch>
          </p:blipFill>
          <p:spPr>
            <a:xfrm>
              <a:off x="2601161" y="1989642"/>
              <a:ext cx="2157183" cy="8606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link="rId12"/>
            <a:stretch>
              <a:fillRect/>
            </a:stretch>
          </p:blipFill>
          <p:spPr>
            <a:xfrm>
              <a:off x="323528" y="1989080"/>
              <a:ext cx="2160000" cy="2160000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link="rId13"/>
            <a:stretch>
              <a:fillRect/>
            </a:stretch>
          </p:blipFill>
          <p:spPr>
            <a:xfrm>
              <a:off x="2615817" y="2918151"/>
              <a:ext cx="2127872" cy="1221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Adaptive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 uniformity 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 to minimize the error.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197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Hexagonal 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26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Recursive subdivision scheme</a:t>
            </a:r>
            <a:endParaRPr lang="en-US" sz="200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6359</TotalTime>
  <Words>1616</Words>
  <Application>Microsoft Office PowerPoint</Application>
  <PresentationFormat>Affichage à l'écran (4:3)</PresentationFormat>
  <Paragraphs>340</Paragraphs>
  <Slides>34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8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Tile-based Methods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151</cp:revision>
  <dcterms:created xsi:type="dcterms:W3CDTF">2014-05-27T13:31:30Z</dcterms:created>
  <dcterms:modified xsi:type="dcterms:W3CDTF">2014-07-04T08:29:13Z</dcterms:modified>
</cp:coreProperties>
</file>